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0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06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03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74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5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36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2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5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03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95173-74BE-4792-B665-9F1C68699139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69A54-5769-43AF-B2F5-56B31704C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90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로그인 페이지 소개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회원가입 페이지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부모님이 가입하는 것을 설명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1910" cy="32466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46699"/>
            <a:ext cx="5771910" cy="32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5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프로필 페이지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아이마다 각자의 프로필이 존재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 페이지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친구 만나기와 내 친구 만나기 기능이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가운데 캐릭터를 누르면 음성을 들을 수 있음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6"/>
            <a:ext cx="5955488" cy="3349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278"/>
            <a:ext cx="5915951" cy="33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상대방을 기다리는 화면 소개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새 친구를 만났을 때 페이지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가이드가 대화를 주도해주며 마스크에 동물모양의 가면이 써지는 것을 볼 수 있음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767398" cy="3244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3839"/>
            <a:ext cx="5767398" cy="32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7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로그인 페이지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버튼을 통해 가면을 쓰고 벗을 수 있음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친구 만나기 종료 후 해당 친구를 다시 만날 것인지 물어보는 페이지 소개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6815" cy="33450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7129"/>
            <a:ext cx="5957103" cy="33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이미 친구라면 친구추가를 할지 물어보지 않음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메인페이지에서 </a:t>
            </a:r>
            <a:r>
              <a:rPr lang="ko-KR" altLang="en-US" dirty="0" err="1" smtClean="0"/>
              <a:t>애니몬을</a:t>
            </a:r>
            <a:r>
              <a:rPr lang="ko-KR" altLang="en-US" dirty="0" smtClean="0"/>
              <a:t> 교체함으로써 친구 만나기 시에 다른 가면을 쓰고 친구를 만날 수 있음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9767"/>
            <a:ext cx="5987970" cy="33682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87970" cy="33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/>
          <a:lstStyle/>
          <a:p>
            <a:r>
              <a:rPr lang="ko-KR" altLang="en-US" dirty="0" smtClean="0"/>
              <a:t>내 친구 만나기에 들어가면 예전에 추가한 친구들을 확인할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접속중인 </a:t>
            </a:r>
            <a:r>
              <a:rPr lang="ko-KR" altLang="en-US" dirty="0" err="1" smtClean="0"/>
              <a:t>친구한테만</a:t>
            </a:r>
            <a:r>
              <a:rPr lang="ko-KR" altLang="en-US" dirty="0" smtClean="0"/>
              <a:t> 초대하기가 가능함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친구에게서 초대가 오면 다음과 같이 초대에 참여할지 선택할 수 있음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2" y="0"/>
            <a:ext cx="5905661" cy="33219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7512"/>
            <a:ext cx="5903089" cy="33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03089" y="1466733"/>
            <a:ext cx="6197278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프로필의 </a:t>
            </a:r>
            <a:r>
              <a:rPr lang="ko-KR" altLang="en-US" dirty="0" err="1" smtClean="0"/>
              <a:t>마이페이지에서</a:t>
            </a:r>
            <a:r>
              <a:rPr lang="ko-KR" altLang="en-US" dirty="0" smtClean="0"/>
              <a:t> 녹화영상을 확인할 수 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녹화영상에는 날짜와 상대방에 대한 정보가 담겨있음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녹화영상을 확인하면 자녀가 어떠한 질문에 어떻게 대답하는지 확인할 수 있음 </a:t>
            </a:r>
            <a:endParaRPr lang="en-US" altLang="ko-KR" dirty="0" smtClean="0"/>
          </a:p>
          <a:p>
            <a:r>
              <a:rPr lang="ko-KR" altLang="en-US" dirty="0" smtClean="0"/>
              <a:t>또한 타임라인 </a:t>
            </a:r>
            <a:r>
              <a:rPr lang="ko-KR" altLang="en-US" dirty="0" err="1" smtClean="0"/>
              <a:t>이동기능을</a:t>
            </a:r>
            <a:r>
              <a:rPr lang="ko-KR" altLang="en-US" dirty="0" smtClean="0"/>
              <a:t> 통해 쉽게 해당 위치로 </a:t>
            </a:r>
            <a:r>
              <a:rPr lang="ko-KR" altLang="en-US" dirty="0" err="1" smtClean="0"/>
              <a:t>이동가능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95554"/>
            <a:ext cx="5977682" cy="3362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55175" cy="33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2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153</Words>
  <Application>Microsoft Office PowerPoint</Application>
  <PresentationFormat>와이드스크린</PresentationFormat>
  <Paragraphs>38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9</cp:revision>
  <dcterms:created xsi:type="dcterms:W3CDTF">2023-08-17T00:52:19Z</dcterms:created>
  <dcterms:modified xsi:type="dcterms:W3CDTF">2023-08-17T04:54:30Z</dcterms:modified>
</cp:coreProperties>
</file>